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E9B23-E611-4F9E-A106-498CC9F30743}" type="datetimeFigureOut">
              <a:rPr lang="en-US" smtClean="0"/>
              <a:pPr/>
              <a:t>6/24/2010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F58BC-0777-43F6-AF1A-C86EDB69A4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Are they fire safe or unsafe</a:t>
            </a:r>
            <a:endParaRPr lang="en-US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Look at each picture.</a:t>
            </a:r>
          </a:p>
          <a:p>
            <a:r>
              <a:rPr lang="en-US" dirty="0" smtClean="0"/>
              <a:t>Draw a line from the item that is safe  to the bucket.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These are household items.</a:t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Are they fire safe or unsafe?</a:t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Draw a line from the item to the bucket if it is safe.</a:t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6" descr="http://www.worldbarsupply.com/images/3QAluminum-Ice-Buck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472263"/>
            <a:ext cx="2451100" cy="2385737"/>
          </a:xfrm>
          <a:prstGeom prst="rect">
            <a:avLst/>
          </a:prstGeom>
          <a:noFill/>
        </p:spPr>
      </p:pic>
      <p:pic>
        <p:nvPicPr>
          <p:cNvPr id="7" name="Picture 6" descr="col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2667000"/>
            <a:ext cx="1828800" cy="1905000"/>
          </a:xfrm>
          <a:prstGeom prst="rect">
            <a:avLst/>
          </a:prstGeom>
        </p:spPr>
      </p:pic>
      <p:pic>
        <p:nvPicPr>
          <p:cNvPr id="8" name="Picture 7" descr="ho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2667000"/>
            <a:ext cx="2133600" cy="19621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76400" y="4800600"/>
            <a:ext cx="787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flower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172200" y="4876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candle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486400" y="5867400"/>
            <a:ext cx="2688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what makes it hot?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worldbarsupply.com/images/3QAluminum-Ice-Buck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4267200"/>
            <a:ext cx="2254033" cy="21939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66800" y="2971800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desk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8400" y="2895600"/>
            <a:ext cx="871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stove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6" descr="cold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609600"/>
            <a:ext cx="2971800" cy="2438400"/>
          </a:xfrm>
          <a:prstGeom prst="rect">
            <a:avLst/>
          </a:prstGeom>
        </p:spPr>
      </p:pic>
      <p:pic>
        <p:nvPicPr>
          <p:cNvPr id="8" name="Picture 7" descr="hot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3600" y="381000"/>
            <a:ext cx="2438400" cy="2590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91200" y="5638800"/>
            <a:ext cx="2639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what makes it hot.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1.bp.blogspot.com/_fxLB3lf9Xv4/Sfm5-YqwR7I/AAAAAAAABB8/8UWSkFLDFMI/s400/DSCF0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914400"/>
            <a:ext cx="2667000" cy="20002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95400" y="3505200"/>
            <a:ext cx="871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stove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7400" y="3505200"/>
            <a:ext cx="827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</a:rPr>
              <a:t>lamb</a:t>
            </a:r>
            <a:endParaRPr 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390" name="Picture 6" descr="http://www.worldbarsupply.com/images/3QAluminum-Ice-Buck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962400"/>
            <a:ext cx="2514600" cy="2447544"/>
          </a:xfrm>
          <a:prstGeom prst="rect">
            <a:avLst/>
          </a:prstGeom>
          <a:noFill/>
        </p:spPr>
      </p:pic>
      <p:pic>
        <p:nvPicPr>
          <p:cNvPr id="7" name="Picture 6" descr="hot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762000"/>
            <a:ext cx="2438400" cy="2514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7400" y="5791200"/>
            <a:ext cx="2639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what makes it hot.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worldbarsupply.com/images/3QAluminum-Ice-Buck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076700"/>
            <a:ext cx="2514600" cy="24475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76400" y="2743200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candles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72200" y="3276600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ice cubes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Picture 6" descr="hot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914400"/>
            <a:ext cx="2743200" cy="1619250"/>
          </a:xfrm>
          <a:prstGeom prst="rect">
            <a:avLst/>
          </a:prstGeom>
        </p:spPr>
      </p:pic>
      <p:pic>
        <p:nvPicPr>
          <p:cNvPr id="10" name="Picture 9" descr="cold 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200" y="762000"/>
            <a:ext cx="2209800" cy="205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24600" y="6019800"/>
            <a:ext cx="2639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what makes it hot.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667000"/>
            <a:ext cx="1414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clouds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7400" y="2895600"/>
            <a:ext cx="1162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coffee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8438" name="Picture 6" descr="http://www.worldbarsupply.com/images/3QAluminum-Ice-Buck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336288"/>
            <a:ext cx="2590800" cy="2521712"/>
          </a:xfrm>
          <a:prstGeom prst="rect">
            <a:avLst/>
          </a:prstGeom>
          <a:noFill/>
        </p:spPr>
      </p:pic>
      <p:pic>
        <p:nvPicPr>
          <p:cNvPr id="7" name="Picture 6" descr="cold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304800"/>
            <a:ext cx="2209800" cy="2438400"/>
          </a:xfrm>
          <a:prstGeom prst="rect">
            <a:avLst/>
          </a:prstGeom>
        </p:spPr>
      </p:pic>
      <p:pic>
        <p:nvPicPr>
          <p:cNvPr id="8" name="Picture 7" descr="hot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6400" y="533400"/>
            <a:ext cx="2219325" cy="2209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67400" y="5715000"/>
            <a:ext cx="2639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Tell me what makes it hot.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75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Are they fire safe or unsafe</vt:lpstr>
      <vt:lpstr>These are household items. Are they fire safe or unsafe? Draw a line from the item to the bucket if it is safe.  </vt:lpstr>
      <vt:lpstr>Slide 3</vt:lpstr>
      <vt:lpstr>Slide 4</vt:lpstr>
      <vt:lpstr>Slide 5</vt:lpstr>
      <vt:lpstr>Slide 6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Which animals produce milk?</dc:title>
  <dc:creator>LAGUST</dc:creator>
  <cp:lastModifiedBy>AWilt</cp:lastModifiedBy>
  <cp:revision>12</cp:revision>
  <dcterms:created xsi:type="dcterms:W3CDTF">2010-04-11T23:30:38Z</dcterms:created>
  <dcterms:modified xsi:type="dcterms:W3CDTF">2010-06-24T20:37:14Z</dcterms:modified>
</cp:coreProperties>
</file>